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handoutMasterIdLst>
    <p:handoutMasterId r:id="rId13"/>
  </p:handoutMasterIdLst>
  <p:sldIdLst>
    <p:sldId id="281" r:id="rId5"/>
    <p:sldId id="273" r:id="rId6"/>
    <p:sldId id="289" r:id="rId7"/>
    <p:sldId id="283" r:id="rId8"/>
    <p:sldId id="284" r:id="rId9"/>
    <p:sldId id="285" r:id="rId10"/>
    <p:sldId id="28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334AD8-4292-CF7F-207C-D6C04FDB0661}" v="890" dt="2025-11-21T16:56:47.426"/>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879" autoAdjust="0"/>
  </p:normalViewPr>
  <p:slideViewPr>
    <p:cSldViewPr snapToGrid="0">
      <p:cViewPr>
        <p:scale>
          <a:sx n="100" d="100"/>
          <a:sy n="100" d="100"/>
        </p:scale>
        <p:origin x="-370" y="14"/>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se Brogan Miller" userId="S::st10433939@vcconnect.edu.za::9ed74991-a6cb-46a1-9f58-cd06436b30fd" providerId="AD" clId="Web-{F7334AD8-4292-CF7F-207C-D6C04FDB0661}"/>
    <pc:docChg chg="addSld delSld modSld">
      <pc:chgData name="Chase Brogan Miller" userId="S::st10433939@vcconnect.edu.za::9ed74991-a6cb-46a1-9f58-cd06436b30fd" providerId="AD" clId="Web-{F7334AD8-4292-CF7F-207C-D6C04FDB0661}" dt="2025-11-21T16:56:47.426" v="674"/>
      <pc:docMkLst>
        <pc:docMk/>
      </pc:docMkLst>
      <pc:sldChg chg="modSp">
        <pc:chgData name="Chase Brogan Miller" userId="S::st10433939@vcconnect.edu.za::9ed74991-a6cb-46a1-9f58-cd06436b30fd" providerId="AD" clId="Web-{F7334AD8-4292-CF7F-207C-D6C04FDB0661}" dt="2025-11-21T16:42:21.553" v="191" actId="1076"/>
        <pc:sldMkLst>
          <pc:docMk/>
          <pc:sldMk cId="1679936628" sldId="273"/>
        </pc:sldMkLst>
        <pc:spChg chg="mod">
          <ac:chgData name="Chase Brogan Miller" userId="S::st10433939@vcconnect.edu.za::9ed74991-a6cb-46a1-9f58-cd06436b30fd" providerId="AD" clId="Web-{F7334AD8-4292-CF7F-207C-D6C04FDB0661}" dt="2025-11-21T16:42:21.553" v="191" actId="1076"/>
          <ac:spMkLst>
            <pc:docMk/>
            <pc:sldMk cId="1679936628" sldId="273"/>
            <ac:spMk id="2" creationId="{BF463CB3-2956-E8D2-C23D-A3BAA7295DEC}"/>
          </ac:spMkLst>
        </pc:spChg>
        <pc:spChg chg="mod">
          <ac:chgData name="Chase Brogan Miller" userId="S::st10433939@vcconnect.edu.za::9ed74991-a6cb-46a1-9f58-cd06436b30fd" providerId="AD" clId="Web-{F7334AD8-4292-CF7F-207C-D6C04FDB0661}" dt="2025-11-21T16:37:07.405" v="5" actId="20577"/>
          <ac:spMkLst>
            <pc:docMk/>
            <pc:sldMk cId="1679936628" sldId="273"/>
            <ac:spMk id="4" creationId="{314AC92C-F4B0-99B1-4757-07BF5DD841BA}"/>
          </ac:spMkLst>
        </pc:spChg>
      </pc:sldChg>
      <pc:sldChg chg="modSp">
        <pc:chgData name="Chase Brogan Miller" userId="S::st10433939@vcconnect.edu.za::9ed74991-a6cb-46a1-9f58-cd06436b30fd" providerId="AD" clId="Web-{F7334AD8-4292-CF7F-207C-D6C04FDB0661}" dt="2025-11-21T16:36:56.045" v="4" actId="20577"/>
        <pc:sldMkLst>
          <pc:docMk/>
          <pc:sldMk cId="639264769" sldId="281"/>
        </pc:sldMkLst>
        <pc:spChg chg="mod">
          <ac:chgData name="Chase Brogan Miller" userId="S::st10433939@vcconnect.edu.za::9ed74991-a6cb-46a1-9f58-cd06436b30fd" providerId="AD" clId="Web-{F7334AD8-4292-CF7F-207C-D6C04FDB0661}" dt="2025-11-21T16:36:56.045" v="4" actId="20577"/>
          <ac:spMkLst>
            <pc:docMk/>
            <pc:sldMk cId="639264769" sldId="281"/>
            <ac:spMk id="6" creationId="{F20A922B-22EC-7FD8-FA8C-2FFAC558BD66}"/>
          </ac:spMkLst>
        </pc:spChg>
      </pc:sldChg>
      <pc:sldChg chg="addSp delSp modSp">
        <pc:chgData name="Chase Brogan Miller" userId="S::st10433939@vcconnect.edu.za::9ed74991-a6cb-46a1-9f58-cd06436b30fd" providerId="AD" clId="Web-{F7334AD8-4292-CF7F-207C-D6C04FDB0661}" dt="2025-11-21T16:50:35.699" v="482" actId="20577"/>
        <pc:sldMkLst>
          <pc:docMk/>
          <pc:sldMk cId="1617211942" sldId="283"/>
        </pc:sldMkLst>
        <pc:spChg chg="mod">
          <ac:chgData name="Chase Brogan Miller" userId="S::st10433939@vcconnect.edu.za::9ed74991-a6cb-46a1-9f58-cd06436b30fd" providerId="AD" clId="Web-{F7334AD8-4292-CF7F-207C-D6C04FDB0661}" dt="2025-11-21T16:50:35.699" v="482" actId="20577"/>
          <ac:spMkLst>
            <pc:docMk/>
            <pc:sldMk cId="1617211942" sldId="283"/>
            <ac:spMk id="5" creationId="{8D27D5DC-743E-D6FD-7968-0473DB523780}"/>
          </ac:spMkLst>
        </pc:spChg>
        <pc:picChg chg="del">
          <ac:chgData name="Chase Brogan Miller" userId="S::st10433939@vcconnect.edu.za::9ed74991-a6cb-46a1-9f58-cd06436b30fd" providerId="AD" clId="Web-{F7334AD8-4292-CF7F-207C-D6C04FDB0661}" dt="2025-11-21T16:49:39.901" v="428"/>
          <ac:picMkLst>
            <pc:docMk/>
            <pc:sldMk cId="1617211942" sldId="283"/>
            <ac:picMk id="2" creationId="{F1DEA378-942F-F2B2-D509-4AF5DA0CBB28}"/>
          </ac:picMkLst>
        </pc:picChg>
        <pc:picChg chg="add mod">
          <ac:chgData name="Chase Brogan Miller" userId="S::st10433939@vcconnect.edu.za::9ed74991-a6cb-46a1-9f58-cd06436b30fd" providerId="AD" clId="Web-{F7334AD8-4292-CF7F-207C-D6C04FDB0661}" dt="2025-11-21T16:49:53.245" v="432" actId="14100"/>
          <ac:picMkLst>
            <pc:docMk/>
            <pc:sldMk cId="1617211942" sldId="283"/>
            <ac:picMk id="3" creationId="{CD08E0C8-417D-1C91-5266-91A80F0FD18D}"/>
          </ac:picMkLst>
        </pc:picChg>
        <pc:picChg chg="add del mod">
          <ac:chgData name="Chase Brogan Miller" userId="S::st10433939@vcconnect.edu.za::9ed74991-a6cb-46a1-9f58-cd06436b30fd" providerId="AD" clId="Web-{F7334AD8-4292-CF7F-207C-D6C04FDB0661}" dt="2025-11-21T16:49:38.948" v="427"/>
          <ac:picMkLst>
            <pc:docMk/>
            <pc:sldMk cId="1617211942" sldId="283"/>
            <ac:picMk id="6" creationId="{32E0F510-414F-678A-15F6-40A7A6AA08D2}"/>
          </ac:picMkLst>
        </pc:picChg>
      </pc:sldChg>
      <pc:sldChg chg="addSp delSp modSp">
        <pc:chgData name="Chase Brogan Miller" userId="S::st10433939@vcconnect.edu.za::9ed74991-a6cb-46a1-9f58-cd06436b30fd" providerId="AD" clId="Web-{F7334AD8-4292-CF7F-207C-D6C04FDB0661}" dt="2025-11-21T16:52:52.481" v="575" actId="20577"/>
        <pc:sldMkLst>
          <pc:docMk/>
          <pc:sldMk cId="1365811588" sldId="284"/>
        </pc:sldMkLst>
        <pc:spChg chg="mod">
          <ac:chgData name="Chase Brogan Miller" userId="S::st10433939@vcconnect.edu.za::9ed74991-a6cb-46a1-9f58-cd06436b30fd" providerId="AD" clId="Web-{F7334AD8-4292-CF7F-207C-D6C04FDB0661}" dt="2025-11-21T16:52:52.481" v="575" actId="20577"/>
          <ac:spMkLst>
            <pc:docMk/>
            <pc:sldMk cId="1365811588" sldId="284"/>
            <ac:spMk id="7" creationId="{7BD401B5-02ED-77AF-F616-CFD72B39985D}"/>
          </ac:spMkLst>
        </pc:spChg>
        <pc:picChg chg="add mod">
          <ac:chgData name="Chase Brogan Miller" userId="S::st10433939@vcconnect.edu.za::9ed74991-a6cb-46a1-9f58-cd06436b30fd" providerId="AD" clId="Web-{F7334AD8-4292-CF7F-207C-D6C04FDB0661}" dt="2025-11-21T16:51:43.137" v="487" actId="14100"/>
          <ac:picMkLst>
            <pc:docMk/>
            <pc:sldMk cId="1365811588" sldId="284"/>
            <ac:picMk id="2" creationId="{4ABFB99B-C4F4-7BBB-F932-2EA96B66D6E8}"/>
          </ac:picMkLst>
        </pc:picChg>
        <pc:picChg chg="del">
          <ac:chgData name="Chase Brogan Miller" userId="S::st10433939@vcconnect.edu.za::9ed74991-a6cb-46a1-9f58-cd06436b30fd" providerId="AD" clId="Web-{F7334AD8-4292-CF7F-207C-D6C04FDB0661}" dt="2025-11-21T16:51:31.980" v="483"/>
          <ac:picMkLst>
            <pc:docMk/>
            <pc:sldMk cId="1365811588" sldId="284"/>
            <ac:picMk id="3" creationId="{AFDF0B57-8C87-CAFB-4448-C6877C96FDAA}"/>
          </ac:picMkLst>
        </pc:picChg>
      </pc:sldChg>
      <pc:sldChg chg="addSp delSp modSp">
        <pc:chgData name="Chase Brogan Miller" userId="S::st10433939@vcconnect.edu.za::9ed74991-a6cb-46a1-9f58-cd06436b30fd" providerId="AD" clId="Web-{F7334AD8-4292-CF7F-207C-D6C04FDB0661}" dt="2025-11-21T16:56:27.363" v="671" actId="20577"/>
        <pc:sldMkLst>
          <pc:docMk/>
          <pc:sldMk cId="3253662974" sldId="285"/>
        </pc:sldMkLst>
        <pc:spChg chg="mod">
          <ac:chgData name="Chase Brogan Miller" userId="S::st10433939@vcconnect.edu.za::9ed74991-a6cb-46a1-9f58-cd06436b30fd" providerId="AD" clId="Web-{F7334AD8-4292-CF7F-207C-D6C04FDB0661}" dt="2025-11-21T16:56:27.363" v="671" actId="20577"/>
          <ac:spMkLst>
            <pc:docMk/>
            <pc:sldMk cId="3253662974" sldId="285"/>
            <ac:spMk id="6" creationId="{77308627-0951-B047-A003-E66FCD2A34EA}"/>
          </ac:spMkLst>
        </pc:spChg>
        <pc:picChg chg="del">
          <ac:chgData name="Chase Brogan Miller" userId="S::st10433939@vcconnect.edu.za::9ed74991-a6cb-46a1-9f58-cd06436b30fd" providerId="AD" clId="Web-{F7334AD8-4292-CF7F-207C-D6C04FDB0661}" dt="2025-11-21T16:55:20.924" v="576"/>
          <ac:picMkLst>
            <pc:docMk/>
            <pc:sldMk cId="3253662974" sldId="285"/>
            <ac:picMk id="2" creationId="{9DA31942-655E-1298-2E75-FB34B08B950C}"/>
          </ac:picMkLst>
        </pc:picChg>
        <pc:picChg chg="add mod">
          <ac:chgData name="Chase Brogan Miller" userId="S::st10433939@vcconnect.edu.za::9ed74991-a6cb-46a1-9f58-cd06436b30fd" providerId="AD" clId="Web-{F7334AD8-4292-CF7F-207C-D6C04FDB0661}" dt="2025-11-21T16:55:28.908" v="580" actId="14100"/>
          <ac:picMkLst>
            <pc:docMk/>
            <pc:sldMk cId="3253662974" sldId="285"/>
            <ac:picMk id="3" creationId="{748EF38C-6F23-D5A4-982B-A2DF2143CC4C}"/>
          </ac:picMkLst>
        </pc:picChg>
      </pc:sldChg>
      <pc:sldChg chg="del">
        <pc:chgData name="Chase Brogan Miller" userId="S::st10433939@vcconnect.edu.za::9ed74991-a6cb-46a1-9f58-cd06436b30fd" providerId="AD" clId="Web-{F7334AD8-4292-CF7F-207C-D6C04FDB0661}" dt="2025-11-21T16:56:39.942" v="672"/>
        <pc:sldMkLst>
          <pc:docMk/>
          <pc:sldMk cId="3799567206" sldId="286"/>
        </pc:sldMkLst>
      </pc:sldChg>
      <pc:sldChg chg="del">
        <pc:chgData name="Chase Brogan Miller" userId="S::st10433939@vcconnect.edu.za::9ed74991-a6cb-46a1-9f58-cd06436b30fd" providerId="AD" clId="Web-{F7334AD8-4292-CF7F-207C-D6C04FDB0661}" dt="2025-11-21T16:56:42.395" v="673"/>
        <pc:sldMkLst>
          <pc:docMk/>
          <pc:sldMk cId="1298873654" sldId="287"/>
        </pc:sldMkLst>
      </pc:sldChg>
      <pc:sldChg chg="del">
        <pc:chgData name="Chase Brogan Miller" userId="S::st10433939@vcconnect.edu.za::9ed74991-a6cb-46a1-9f58-cd06436b30fd" providerId="AD" clId="Web-{F7334AD8-4292-CF7F-207C-D6C04FDB0661}" dt="2025-11-21T16:56:47.426" v="674"/>
        <pc:sldMkLst>
          <pc:docMk/>
          <pc:sldMk cId="2347945107" sldId="288"/>
        </pc:sldMkLst>
      </pc:sldChg>
      <pc:sldChg chg="modSp add replId">
        <pc:chgData name="Chase Brogan Miller" userId="S::st10433939@vcconnect.edu.za::9ed74991-a6cb-46a1-9f58-cd06436b30fd" providerId="AD" clId="Web-{F7334AD8-4292-CF7F-207C-D6C04FDB0661}" dt="2025-11-21T16:47:30.416" v="411" actId="20577"/>
        <pc:sldMkLst>
          <pc:docMk/>
          <pc:sldMk cId="3074675005" sldId="289"/>
        </pc:sldMkLst>
        <pc:spChg chg="mod">
          <ac:chgData name="Chase Brogan Miller" userId="S::st10433939@vcconnect.edu.za::9ed74991-a6cb-46a1-9f58-cd06436b30fd" providerId="AD" clId="Web-{F7334AD8-4292-CF7F-207C-D6C04FDB0661}" dt="2025-11-21T16:47:30.416" v="411" actId="20577"/>
          <ac:spMkLst>
            <pc:docMk/>
            <pc:sldMk cId="3074675005" sldId="289"/>
            <ac:spMk id="2" creationId="{A8592A7E-A956-9A90-CAFD-2647562827A5}"/>
          </ac:spMkLst>
        </pc:spChg>
        <pc:spChg chg="mod">
          <ac:chgData name="Chase Brogan Miller" userId="S::st10433939@vcconnect.edu.za::9ed74991-a6cb-46a1-9f58-cd06436b30fd" providerId="AD" clId="Web-{F7334AD8-4292-CF7F-207C-D6C04FDB0661}" dt="2025-11-21T16:42:45.929" v="194" actId="20577"/>
          <ac:spMkLst>
            <pc:docMk/>
            <pc:sldMk cId="3074675005" sldId="289"/>
            <ac:spMk id="4" creationId="{D5A9658B-2479-3707-B0A3-C77B1503E34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11/21/2025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11/21/2025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E683D-4F1E-FE99-7CD2-F3A99C5BFE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E66633-F8D2-1B42-557F-9DD5AECC0F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83301A-655A-E476-1141-28512AFB4E4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D44B1CF-9E35-A86E-B5A2-C55444939361}"/>
              </a:ext>
            </a:extLst>
          </p:cNvPr>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4274038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CAB83C-FBB7-6457-D06A-FC000C7640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D9177A-8C2C-5C8C-4451-B07CC958C8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2954E1-92EC-8512-4E09-0F88C0EE7FF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4002C1B-D9FF-3673-6070-CBC38B35392D}"/>
              </a:ext>
            </a:extLst>
          </p:cNvPr>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343980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02A01-6770-8377-DF5F-0F3FF60685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64571B-DC3D-A3C7-6310-AF19B63243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568130-85F0-EE06-16E0-3698F20EA89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DE56176-182B-47FF-B33C-13BF8B502961}"/>
              </a:ext>
            </a:extLst>
          </p:cNvPr>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3167024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FD6A98-EF07-5BAF-48FD-B230452046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7CDCF3-DC2F-1624-2FC5-5F2369D07E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935ACC-D7C6-340A-035E-D1099473815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34BA23F-1E73-4730-1EA5-A9449478BC85}"/>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3607678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11/21/2025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11/21/2025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11/21/2025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11/21/2025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11/21/2025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11/21/2025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PROG6212 POE</a:t>
            </a:r>
            <a:endParaRPr lang="en-US" dirty="0">
              <a:ea typeface="Calibri Light"/>
              <a:cs typeface="Calibri Light"/>
            </a:endParaRPr>
          </a:p>
        </p:txBody>
      </p:sp>
      <p:sp>
        <p:nvSpPr>
          <p:cNvPr id="2" name="TextBox 1">
            <a:extLst>
              <a:ext uri="{FF2B5EF4-FFF2-40B4-BE49-F238E27FC236}">
                <a16:creationId xmlns:a16="http://schemas.microsoft.com/office/drawing/2014/main" id="{BA170853-8DD0-A882-655B-4470EF5D0B64}"/>
              </a:ext>
            </a:extLst>
          </p:cNvPr>
          <p:cNvSpPr txBox="1"/>
          <p:nvPr/>
        </p:nvSpPr>
        <p:spPr>
          <a:xfrm>
            <a:off x="2190421" y="4312392"/>
            <a:ext cx="500110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solidFill>
                  <a:schemeClr val="bg1"/>
                </a:solidFill>
                <a:ea typeface="Calibri"/>
                <a:cs typeface="Calibri"/>
              </a:rPr>
              <a:t>Chase Miller - St10433939</a:t>
            </a:r>
            <a:endParaRPr lang="en-US" sz="3200" dirty="0">
              <a:solidFill>
                <a:schemeClr val="bg1"/>
              </a:solidFill>
            </a:endParaRPr>
          </a:p>
        </p:txBody>
      </p:sp>
    </p:spTree>
    <p:extLst>
      <p:ext uri="{BB962C8B-B14F-4D97-AF65-F5344CB8AC3E}">
        <p14:creationId xmlns:p14="http://schemas.microsoft.com/office/powerpoint/2010/main" val="639264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103222" y="1710906"/>
            <a:ext cx="4994364" cy="3353955"/>
          </a:xfrm>
        </p:spPr>
        <p:txBody>
          <a:bodyPr anchor="b">
            <a:normAutofit/>
          </a:bodyPr>
          <a:lstStyle/>
          <a:p>
            <a:r>
              <a:rPr lang="en-US" sz="2000" dirty="0">
                <a:ea typeface="Calibri Light"/>
                <a:cs typeface="Calibri Light"/>
              </a:rPr>
              <a:t>The Contract Monthly claim system was made for lecturers to be able to submit their claims which are then either verified and approved or rejected by the program manager and academic coordinator. In the final part an HR was introduced to allow for Lecturers to only be added through the hr. </a:t>
            </a:r>
          </a:p>
        </p:txBody>
      </p:sp>
      <p:pic>
        <p:nvPicPr>
          <p:cNvPr id="14" name="Picture 13" descr="Hand Drawn Floating Icons">
            <a:extLst>
              <a:ext uri="{FF2B5EF4-FFF2-40B4-BE49-F238E27FC236}">
                <a16:creationId xmlns:a16="http://schemas.microsoft.com/office/drawing/2014/main" id="{A7DF8063-4543-62FA-2D4A-89AEC957752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2201" r="31341" b="6248"/>
          <a:stretch/>
        </p:blipFill>
        <p:spPr>
          <a:xfrm>
            <a:off x="6086167" y="-22225"/>
            <a:ext cx="6080760" cy="6902450"/>
          </a:xfrm>
          <a:prstGeom prst="parallelogram">
            <a:avLst/>
          </a:prstGeom>
          <a:noFill/>
          <a:ln>
            <a:noFill/>
          </a:ln>
        </p:spPr>
      </p:pic>
      <p:sp>
        <p:nvSpPr>
          <p:cNvPr id="4" name="Subtitle 3">
            <a:extLst>
              <a:ext uri="{FF2B5EF4-FFF2-40B4-BE49-F238E27FC236}">
                <a16:creationId xmlns:a16="http://schemas.microsoft.com/office/drawing/2014/main" id="{314AC92C-F4B0-99B1-4757-07BF5DD841BA}"/>
              </a:ext>
            </a:extLst>
          </p:cNvPr>
          <p:cNvSpPr>
            <a:spLocks noGrp="1"/>
          </p:cNvSpPr>
          <p:nvPr>
            <p:ph type="subTitle" idx="1"/>
          </p:nvPr>
        </p:nvSpPr>
        <p:spPr>
          <a:xfrm>
            <a:off x="1103223" y="694715"/>
            <a:ext cx="4994364" cy="1021559"/>
          </a:xfrm>
        </p:spPr>
        <p:txBody>
          <a:bodyPr/>
          <a:lstStyle/>
          <a:p>
            <a:r>
              <a:rPr lang="en-US" dirty="0">
                <a:ea typeface="Calibri Light"/>
                <a:cs typeface="Calibri Light"/>
              </a:rPr>
              <a:t>Overview</a:t>
            </a:r>
            <a:endParaRPr lang="en-US" dirty="0"/>
          </a:p>
        </p:txBody>
      </p:sp>
    </p:spTree>
    <p:extLst>
      <p:ext uri="{BB962C8B-B14F-4D97-AF65-F5344CB8AC3E}">
        <p14:creationId xmlns:p14="http://schemas.microsoft.com/office/powerpoint/2010/main" val="1679936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7DB768-3F78-233C-F028-A6C59A8DF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592A7E-A956-9A90-CAFD-2647562827A5}"/>
              </a:ext>
            </a:extLst>
          </p:cNvPr>
          <p:cNvSpPr>
            <a:spLocks noGrp="1"/>
          </p:cNvSpPr>
          <p:nvPr>
            <p:ph type="ctrTitle"/>
          </p:nvPr>
        </p:nvSpPr>
        <p:spPr>
          <a:xfrm>
            <a:off x="1103222" y="1710906"/>
            <a:ext cx="4994364" cy="3353955"/>
          </a:xfrm>
        </p:spPr>
        <p:txBody>
          <a:bodyPr anchor="b">
            <a:normAutofit fontScale="90000"/>
          </a:bodyPr>
          <a:lstStyle/>
          <a:p>
            <a:r>
              <a:rPr lang="en-US" sz="2000" dirty="0">
                <a:ea typeface="Calibri Light"/>
                <a:cs typeface="Calibri Light"/>
              </a:rPr>
              <a:t>the changes made in accordance to lecturer feedback is as follows:</a:t>
            </a:r>
            <a:br>
              <a:rPr lang="en-US" sz="2000" dirty="0">
                <a:ea typeface="Calibri Light"/>
                <a:cs typeface="Calibri Light"/>
              </a:rPr>
            </a:br>
            <a:r>
              <a:rPr lang="en-US" sz="2000" dirty="0">
                <a:ea typeface="Calibri Light"/>
                <a:cs typeface="Calibri Light"/>
              </a:rPr>
              <a:t>the manager and coordinator views were completed in the second part and additional UI changes were introduced for slightly more colour.</a:t>
            </a:r>
            <a:br>
              <a:rPr lang="en-US" sz="2000" dirty="0">
                <a:ea typeface="Calibri Light"/>
                <a:cs typeface="Calibri Light"/>
              </a:rPr>
            </a:br>
            <a:r>
              <a:rPr lang="en-US" sz="2000" dirty="0">
                <a:ea typeface="Calibri Light"/>
                <a:cs typeface="Calibri Light"/>
              </a:rPr>
              <a:t>Changes made with regard to the feedback from the second part was the adding of visible error messages to users when errors occur.</a:t>
            </a:r>
          </a:p>
        </p:txBody>
      </p:sp>
      <p:pic>
        <p:nvPicPr>
          <p:cNvPr id="14" name="Picture 13" descr="Hand Drawn Floating Icons">
            <a:extLst>
              <a:ext uri="{FF2B5EF4-FFF2-40B4-BE49-F238E27FC236}">
                <a16:creationId xmlns:a16="http://schemas.microsoft.com/office/drawing/2014/main" id="{E56B3C8A-9BC5-4896-FD8D-FBA8B0FA387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2201" r="31341" b="6248"/>
          <a:stretch/>
        </p:blipFill>
        <p:spPr>
          <a:xfrm>
            <a:off x="6086167" y="-22225"/>
            <a:ext cx="6080760" cy="6902450"/>
          </a:xfrm>
          <a:prstGeom prst="parallelogram">
            <a:avLst/>
          </a:prstGeom>
          <a:noFill/>
          <a:ln>
            <a:noFill/>
          </a:ln>
        </p:spPr>
      </p:pic>
      <p:sp>
        <p:nvSpPr>
          <p:cNvPr id="4" name="Subtitle 3">
            <a:extLst>
              <a:ext uri="{FF2B5EF4-FFF2-40B4-BE49-F238E27FC236}">
                <a16:creationId xmlns:a16="http://schemas.microsoft.com/office/drawing/2014/main" id="{D5A9658B-2479-3707-B0A3-C77B1503E346}"/>
              </a:ext>
            </a:extLst>
          </p:cNvPr>
          <p:cNvSpPr>
            <a:spLocks noGrp="1"/>
          </p:cNvSpPr>
          <p:nvPr>
            <p:ph type="subTitle" idx="1"/>
          </p:nvPr>
        </p:nvSpPr>
        <p:spPr>
          <a:xfrm>
            <a:off x="1103223" y="694715"/>
            <a:ext cx="4994364" cy="1021559"/>
          </a:xfrm>
        </p:spPr>
        <p:txBody>
          <a:bodyPr/>
          <a:lstStyle/>
          <a:p>
            <a:r>
              <a:rPr lang="en-US" dirty="0">
                <a:ea typeface="Calibri Light"/>
                <a:cs typeface="Calibri Light"/>
              </a:rPr>
              <a:t>Changes</a:t>
            </a:r>
            <a:endParaRPr lang="en-US" dirty="0"/>
          </a:p>
        </p:txBody>
      </p:sp>
    </p:spTree>
    <p:extLst>
      <p:ext uri="{BB962C8B-B14F-4D97-AF65-F5344CB8AC3E}">
        <p14:creationId xmlns:p14="http://schemas.microsoft.com/office/powerpoint/2010/main" val="3074675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0AD2B-9ED7-CF64-40E4-50FED72CA93B}"/>
            </a:ext>
          </a:extLst>
        </p:cNvPr>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BA86BF09-E2D0-9A97-8AEB-A904CF8F08A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5" name="TextBox 4">
            <a:extLst>
              <a:ext uri="{FF2B5EF4-FFF2-40B4-BE49-F238E27FC236}">
                <a16:creationId xmlns:a16="http://schemas.microsoft.com/office/drawing/2014/main" id="{8D27D5DC-743E-D6FD-7968-0473DB523780}"/>
              </a:ext>
            </a:extLst>
          </p:cNvPr>
          <p:cNvSpPr txBox="1"/>
          <p:nvPr/>
        </p:nvSpPr>
        <p:spPr>
          <a:xfrm>
            <a:off x="224746" y="755963"/>
            <a:ext cx="2084006"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ea typeface="Calibri"/>
                <a:cs typeface="Calibri"/>
              </a:rPr>
              <a:t>Features added:</a:t>
            </a:r>
          </a:p>
          <a:p>
            <a:r>
              <a:rPr lang="en-US" dirty="0">
                <a:solidFill>
                  <a:schemeClr val="bg1"/>
                </a:solidFill>
                <a:ea typeface="Calibri"/>
                <a:cs typeface="Calibri"/>
              </a:rPr>
              <a:t>The addition of an HR view to allow for lecturers to be added. </a:t>
            </a:r>
          </a:p>
        </p:txBody>
      </p:sp>
      <p:pic>
        <p:nvPicPr>
          <p:cNvPr id="3" name="Picture 2" descr="A screen shot of a computer program&#10;&#10;AI-generated content may be incorrect.">
            <a:extLst>
              <a:ext uri="{FF2B5EF4-FFF2-40B4-BE49-F238E27FC236}">
                <a16:creationId xmlns:a16="http://schemas.microsoft.com/office/drawing/2014/main" id="{CD08E0C8-417D-1C91-5266-91A80F0FD18D}"/>
              </a:ext>
            </a:extLst>
          </p:cNvPr>
          <p:cNvPicPr>
            <a:picLocks noChangeAspect="1"/>
          </p:cNvPicPr>
          <p:nvPr/>
        </p:nvPicPr>
        <p:blipFill>
          <a:blip r:embed="rId5"/>
          <a:stretch>
            <a:fillRect/>
          </a:stretch>
        </p:blipFill>
        <p:spPr>
          <a:xfrm>
            <a:off x="2316283" y="497547"/>
            <a:ext cx="9888566" cy="6164831"/>
          </a:xfrm>
          <a:prstGeom prst="rect">
            <a:avLst/>
          </a:prstGeom>
        </p:spPr>
      </p:pic>
    </p:spTree>
    <p:extLst>
      <p:ext uri="{BB962C8B-B14F-4D97-AF65-F5344CB8AC3E}">
        <p14:creationId xmlns:p14="http://schemas.microsoft.com/office/powerpoint/2010/main" val="16172119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E4C517-C1FA-ACE7-B229-DF7489D8357B}"/>
            </a:ext>
          </a:extLst>
        </p:cNvPr>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59DBE98C-D270-E64C-00F7-3F0A80CD2D7C}"/>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7" name="TextBox 6">
            <a:extLst>
              <a:ext uri="{FF2B5EF4-FFF2-40B4-BE49-F238E27FC236}">
                <a16:creationId xmlns:a16="http://schemas.microsoft.com/office/drawing/2014/main" id="{7BD401B5-02ED-77AF-F616-CFD72B39985D}"/>
              </a:ext>
            </a:extLst>
          </p:cNvPr>
          <p:cNvSpPr txBox="1"/>
          <p:nvPr/>
        </p:nvSpPr>
        <p:spPr>
          <a:xfrm>
            <a:off x="9086" y="439661"/>
            <a:ext cx="2098383"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ea typeface="Calibri"/>
                <a:cs typeface="Calibri"/>
              </a:rPr>
              <a:t>The creation of a Db context class for data from the application to be stored in a database and able to be re-read.</a:t>
            </a:r>
            <a:endParaRPr lang="en-US" dirty="0">
              <a:solidFill>
                <a:schemeClr val="bg1"/>
              </a:solidFill>
            </a:endParaRPr>
          </a:p>
          <a:p>
            <a:endParaRPr lang="en-US" dirty="0">
              <a:solidFill>
                <a:schemeClr val="bg1"/>
              </a:solidFill>
              <a:ea typeface="Calibri"/>
              <a:cs typeface="Calibri"/>
            </a:endParaRPr>
          </a:p>
        </p:txBody>
      </p:sp>
      <p:pic>
        <p:nvPicPr>
          <p:cNvPr id="2" name="Picture 1" descr="A screen shot of a computer program&#10;&#10;AI-generated content may be incorrect.">
            <a:extLst>
              <a:ext uri="{FF2B5EF4-FFF2-40B4-BE49-F238E27FC236}">
                <a16:creationId xmlns:a16="http://schemas.microsoft.com/office/drawing/2014/main" id="{4ABFB99B-C4F4-7BBB-F932-2EA96B66D6E8}"/>
              </a:ext>
            </a:extLst>
          </p:cNvPr>
          <p:cNvPicPr>
            <a:picLocks noChangeAspect="1"/>
          </p:cNvPicPr>
          <p:nvPr/>
        </p:nvPicPr>
        <p:blipFill>
          <a:blip r:embed="rId5"/>
          <a:stretch>
            <a:fillRect/>
          </a:stretch>
        </p:blipFill>
        <p:spPr>
          <a:xfrm>
            <a:off x="2394010" y="310641"/>
            <a:ext cx="9459942" cy="6150454"/>
          </a:xfrm>
          <a:prstGeom prst="rect">
            <a:avLst/>
          </a:prstGeom>
        </p:spPr>
      </p:pic>
    </p:spTree>
    <p:extLst>
      <p:ext uri="{BB962C8B-B14F-4D97-AF65-F5344CB8AC3E}">
        <p14:creationId xmlns:p14="http://schemas.microsoft.com/office/powerpoint/2010/main" val="1365811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B61395-2AD1-6390-0A73-7F43281F79B2}"/>
            </a:ext>
          </a:extLst>
        </p:cNvPr>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13986762-8537-4618-DFAE-748A54027542}"/>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6" name="TextBox 5">
            <a:extLst>
              <a:ext uri="{FF2B5EF4-FFF2-40B4-BE49-F238E27FC236}">
                <a16:creationId xmlns:a16="http://schemas.microsoft.com/office/drawing/2014/main" id="{77308627-0951-B047-A003-E66FCD2A34EA}"/>
              </a:ext>
            </a:extLst>
          </p:cNvPr>
          <p:cNvSpPr txBox="1"/>
          <p:nvPr/>
        </p:nvSpPr>
        <p:spPr>
          <a:xfrm>
            <a:off x="224746" y="755963"/>
            <a:ext cx="2084006"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ea typeface="Calibri"/>
                <a:cs typeface="Calibri"/>
              </a:rPr>
              <a:t>Added a new variable called balance that automatically takes a lecturers hours worked and rate to produce their claim amount. </a:t>
            </a:r>
          </a:p>
          <a:p>
            <a:endParaRPr lang="en-US" dirty="0">
              <a:solidFill>
                <a:schemeClr val="bg1"/>
              </a:solidFill>
              <a:ea typeface="Calibri"/>
              <a:cs typeface="Calibri"/>
            </a:endParaRPr>
          </a:p>
        </p:txBody>
      </p:sp>
      <p:pic>
        <p:nvPicPr>
          <p:cNvPr id="3" name="Picture 2" descr="A computer screen shot of a program&#10;&#10;AI-generated content may be incorrect.">
            <a:extLst>
              <a:ext uri="{FF2B5EF4-FFF2-40B4-BE49-F238E27FC236}">
                <a16:creationId xmlns:a16="http://schemas.microsoft.com/office/drawing/2014/main" id="{748EF38C-6F23-D5A4-982B-A2DF2143CC4C}"/>
              </a:ext>
            </a:extLst>
          </p:cNvPr>
          <p:cNvPicPr>
            <a:picLocks noChangeAspect="1"/>
          </p:cNvPicPr>
          <p:nvPr/>
        </p:nvPicPr>
        <p:blipFill>
          <a:blip r:embed="rId5"/>
          <a:stretch>
            <a:fillRect/>
          </a:stretch>
        </p:blipFill>
        <p:spPr>
          <a:xfrm>
            <a:off x="3501246" y="304441"/>
            <a:ext cx="7633658" cy="6019080"/>
          </a:xfrm>
          <a:prstGeom prst="rect">
            <a:avLst/>
          </a:prstGeom>
        </p:spPr>
      </p:pic>
    </p:spTree>
    <p:extLst>
      <p:ext uri="{BB962C8B-B14F-4D97-AF65-F5344CB8AC3E}">
        <p14:creationId xmlns:p14="http://schemas.microsoft.com/office/powerpoint/2010/main" val="32536629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vert="horz" lIns="91440" tIns="45720" rIns="91440" bIns="45720" rtlCol="0" anchor="t">
            <a:normAutofit/>
          </a:bodyPr>
          <a:lstStyle/>
          <a:p>
            <a:r>
              <a:rPr lang="en-US" dirty="0"/>
              <a:t>Chase Miller</a:t>
            </a:r>
          </a:p>
          <a:p>
            <a:r>
              <a:rPr lang="en-US" dirty="0"/>
              <a:t>ST10433939</a:t>
            </a:r>
            <a:endParaRPr lang="en-US" dirty="0">
              <a:ea typeface="Calibri"/>
              <a:cs typeface="Calibri"/>
            </a:endParaRPr>
          </a:p>
          <a:p>
            <a:endParaRPr lang="en-US" dirty="0"/>
          </a:p>
          <a:p>
            <a:endParaRPr lang="en-US" dirty="0"/>
          </a:p>
        </p:txBody>
      </p:sp>
    </p:spTree>
    <p:extLst>
      <p:ext uri="{BB962C8B-B14F-4D97-AF65-F5344CB8AC3E}">
        <p14:creationId xmlns:p14="http://schemas.microsoft.com/office/powerpoint/2010/main" val="2184472291"/>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0</TotalTime>
  <Words>420</Words>
  <Application>Microsoft Office PowerPoint</Application>
  <PresentationFormat>Widescreen</PresentationFormat>
  <Paragraphs>121</Paragraphs>
  <Slides>7</Slides>
  <Notes>5</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Custom</vt:lpstr>
      <vt:lpstr>PROG6212 POE</vt:lpstr>
      <vt:lpstr>The Contract Monthly claim system was made for lecturers to be able to submit their claims which are then either verified and approved or rejected by the program manager and academic coordinator. In the final part an HR was introduced to allow for Lecturers to only be added through the hr. </vt:lpstr>
      <vt:lpstr>the changes made in accordance to lecturer feedback is as follows: the manager and coordinator views were completed in the second part and additional UI changes were introduced for slightly more colour. Changes made with regard to the feedback from the second part was the adding of visible error messages to users when errors occur.</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430</cp:revision>
  <dcterms:created xsi:type="dcterms:W3CDTF">2025-04-15T13:58:19Z</dcterms:created>
  <dcterms:modified xsi:type="dcterms:W3CDTF">2025-11-21T16:56:51Z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